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仕事中にさぼっている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run up the stairs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携帯</a:t>
            </a:r>
            <a:r>
              <a:rPr lang="en-US" altLang="ja-JP" sz="4400" dirty="0"/>
              <a:t>(</a:t>
            </a:r>
            <a:r>
              <a:rPr lang="ja-JP" altLang="en-US" sz="4400" dirty="0"/>
              <a:t>電話</a:t>
            </a:r>
            <a:r>
              <a:rPr lang="en-US" altLang="ja-JP" sz="4400" dirty="0"/>
              <a:t>)</a:t>
            </a:r>
            <a:r>
              <a:rPr lang="ja-JP" altLang="en-US" sz="4400" dirty="0"/>
              <a:t>が遠い、つながりが悪い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It’s a bad connection.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/>
          <a:lstStyle/>
          <a:p>
            <a:r>
              <a:rPr lang="ja-JP" altLang="en-US" dirty="0"/>
              <a:t>面接の事で電話した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called about the interview.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私はめったに家にいない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I’m hardly ever home.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こんな時間に何やっているの？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What are you doing at this hour?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休みです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He is goofing off at work.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He’s </a:t>
            </a:r>
            <a:r>
              <a:rPr lang="en-US" altLang="ja-JP"/>
              <a:t>off today.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働きがいのある仕事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This is a rewarding job.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/>
              <a:t>私の名前を出せば、安くなるよ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Use my name, you’ll get a great deal.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お昼ご飯は抜いた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skipped lunch.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階段を駆け上がる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仕事中にさぼっている</vt:lpstr>
      <vt:lpstr>He is goofing off at work.</vt:lpstr>
      <vt:lpstr>働きがいのある仕事</vt:lpstr>
      <vt:lpstr>This is a rewarding job.</vt:lpstr>
      <vt:lpstr>私の名前を出せば、安くなるよ</vt:lpstr>
      <vt:lpstr>Use my name, you’ll get a great deal.</vt:lpstr>
      <vt:lpstr>お昼ご飯は抜いた</vt:lpstr>
      <vt:lpstr>I skipped lunch.</vt:lpstr>
      <vt:lpstr>階段を駆け上がる</vt:lpstr>
      <vt:lpstr>run up the stairs</vt:lpstr>
      <vt:lpstr>携帯(電話)が遠い、つながりが悪い</vt:lpstr>
      <vt:lpstr>It’s a bad connection.</vt:lpstr>
      <vt:lpstr>面接の事で電話した</vt:lpstr>
      <vt:lpstr>I called about the interview.</vt:lpstr>
      <vt:lpstr>私はめったに家にいない</vt:lpstr>
      <vt:lpstr>I’m hardly ever home.</vt:lpstr>
      <vt:lpstr>こんな時間に何やっているの？</vt:lpstr>
      <vt:lpstr>What are you doing at this hour?</vt:lpstr>
      <vt:lpstr>休みです</vt:lpstr>
      <vt:lpstr>He’s off today.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8</cp:revision>
  <dcterms:created xsi:type="dcterms:W3CDTF">2021-08-23T06:14:00Z</dcterms:created>
  <dcterms:modified xsi:type="dcterms:W3CDTF">2021-12-15T03:47:05Z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