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60" r:id="rId4"/>
    <p:sldId id="261" r:id="rId5"/>
    <p:sldId id="277" r:id="rId6"/>
    <p:sldId id="276" r:id="rId7"/>
    <p:sldId id="275" r:id="rId8"/>
    <p:sldId id="274" r:id="rId9"/>
    <p:sldId id="273" r:id="rId10"/>
    <p:sldId id="272" r:id="rId11"/>
    <p:sldId id="271" r:id="rId12"/>
    <p:sldId id="270" r:id="rId13"/>
    <p:sldId id="269" r:id="rId14"/>
    <p:sldId id="268" r:id="rId15"/>
    <p:sldId id="267" r:id="rId16"/>
    <p:sldId id="266" r:id="rId17"/>
    <p:sldId id="265" r:id="rId18"/>
    <p:sldId id="264" r:id="rId19"/>
    <p:sldId id="262" r:id="rId20"/>
    <p:sldId id="263" r:id="rId21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通話料金が高い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I looked it up on the Net.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私に</a:t>
            </a:r>
            <a:r>
              <a:rPr lang="en-US" altLang="ja-JP" dirty="0"/>
              <a:t>1</a:t>
            </a:r>
            <a:r>
              <a:rPr lang="ja-JP" altLang="en-US" dirty="0"/>
              <a:t>枚コピーをください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Make me a copy.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61415" y="1122680"/>
            <a:ext cx="9824720" cy="2387600"/>
          </a:xfrm>
        </p:spPr>
        <p:txBody>
          <a:bodyPr/>
          <a:lstStyle/>
          <a:p>
            <a:r>
              <a:rPr lang="ja-JP" altLang="en-US" dirty="0"/>
              <a:t>これは今夜中にやらなければ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This stuff’s due tonight.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ざっと目を通す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Look over them.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この</a:t>
            </a:r>
            <a:r>
              <a:rPr lang="en-US" altLang="ja-JP" dirty="0"/>
              <a:t>1</a:t>
            </a:r>
            <a:r>
              <a:rPr lang="ja-JP" altLang="en-US" dirty="0"/>
              <a:t>週間忙しかった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I have been busy all week.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ここでアルバイトをしていた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Calling rate is high.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sz="5400" dirty="0"/>
              <a:t>I used to work here part-time.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/>
              <a:t>電話番号を教えていただけますか？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Can I have your number?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5400" dirty="0"/>
              <a:t>これが私の連絡先の番号です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sz="5400" dirty="0"/>
              <a:t>I can be reached at this number.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/>
              <a:t>一日中</a:t>
            </a:r>
            <a:r>
              <a:rPr lang="en-US" altLang="ja-JP" sz="4400" dirty="0"/>
              <a:t>TV</a:t>
            </a:r>
            <a:r>
              <a:rPr lang="ja-JP" altLang="en-US" sz="4400" dirty="0"/>
              <a:t>にかじりついていてはだめよ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sz="4800" dirty="0"/>
              <a:t>Don’t stay glued to the TV all day.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インターネットで調べた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ユーザー設定</PresentationFormat>
  <Paragraphs>20</Paragraphs>
  <Slides>20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Office テーマ</vt:lpstr>
      <vt:lpstr>通話料金が高い</vt:lpstr>
      <vt:lpstr>Calling rate is high.</vt:lpstr>
      <vt:lpstr>電話番号を教えていただけますか？</vt:lpstr>
      <vt:lpstr>Can I have your number?</vt:lpstr>
      <vt:lpstr>これが私の連絡先の番号です</vt:lpstr>
      <vt:lpstr>I can be reached at this number.</vt:lpstr>
      <vt:lpstr>一日中TVにかじりついていてはだめよ</vt:lpstr>
      <vt:lpstr>Don’t stay glued to the TV all day.</vt:lpstr>
      <vt:lpstr>インターネットで調べた</vt:lpstr>
      <vt:lpstr>I looked it up on the Net.</vt:lpstr>
      <vt:lpstr>私に1枚コピーをください</vt:lpstr>
      <vt:lpstr>Make me a copy.</vt:lpstr>
      <vt:lpstr>これは今夜中にやらなければ</vt:lpstr>
      <vt:lpstr>This stuff’s due tonight.</vt:lpstr>
      <vt:lpstr>ざっと目を通す</vt:lpstr>
      <vt:lpstr>Look over them.</vt:lpstr>
      <vt:lpstr>この1週間忙しかった</vt:lpstr>
      <vt:lpstr>I have been busy all week.</vt:lpstr>
      <vt:lpstr>ここでアルバイトをしていた</vt:lpstr>
      <vt:lpstr>I used to work here part-time.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erire</dc:creator>
  <cp:lastModifiedBy>Osaka University of Health and Sport Sciences</cp:lastModifiedBy>
  <cp:revision>8</cp:revision>
  <dcterms:created xsi:type="dcterms:W3CDTF">2021-08-23T06:14:00Z</dcterms:created>
  <dcterms:modified xsi:type="dcterms:W3CDTF">2021-12-16T02:18:02Z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1041-10.8.0.5772</vt:lpwstr>
  </property>
</Properties>
</file>