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通話料金が高い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looked it up on the Net.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私に</a:t>
            </a:r>
            <a:r>
              <a:rPr lang="en-US" altLang="ja-JP" dirty="0"/>
              <a:t>1</a:t>
            </a:r>
            <a:r>
              <a:rPr lang="ja-JP" altLang="en-US" dirty="0"/>
              <a:t>枚コピーをください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Make me a copy.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/>
          <a:lstStyle/>
          <a:p>
            <a:r>
              <a:rPr lang="ja-JP" altLang="en-US" dirty="0"/>
              <a:t>これは今夜中にやらなければ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This stuff’s due tonight.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ざっと目を通す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Look over them.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この</a:t>
            </a:r>
            <a:r>
              <a:rPr lang="en-US" altLang="ja-JP" dirty="0"/>
              <a:t>1</a:t>
            </a:r>
            <a:r>
              <a:rPr lang="ja-JP" altLang="en-US" dirty="0"/>
              <a:t>週間忙しかった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have been busy all week.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ここでアルバイトをしていた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Calling rate is high.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I used to work here part-time.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電話番号を教えていただけますか？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Can I have your number?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/>
              <a:t>これが私の連絡先の番号です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I can be reached at this number.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一日中</a:t>
            </a:r>
            <a:r>
              <a:rPr lang="en-US" altLang="ja-JP" sz="4400" dirty="0"/>
              <a:t>TV</a:t>
            </a:r>
            <a:r>
              <a:rPr lang="ja-JP" altLang="en-US" sz="4400" dirty="0"/>
              <a:t>にかじりついていてはだめよ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Don’t stay glued to the TV all day.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インターネットで調べた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通話料金が高い</vt:lpstr>
      <vt:lpstr>Calling rate is high.</vt:lpstr>
      <vt:lpstr>電話番号を教えていただけますか？</vt:lpstr>
      <vt:lpstr>Can I have your number?</vt:lpstr>
      <vt:lpstr>これが私の連絡先の番号です</vt:lpstr>
      <vt:lpstr>I can be reached at this number.</vt:lpstr>
      <vt:lpstr>一日中TVにかじりついていてはだめよ</vt:lpstr>
      <vt:lpstr>Don’t stay glued to the TV all day.</vt:lpstr>
      <vt:lpstr>インターネットで調べた</vt:lpstr>
      <vt:lpstr>I looked it up on the Net.</vt:lpstr>
      <vt:lpstr>私に1枚コピーをください</vt:lpstr>
      <vt:lpstr>Make me a copy.</vt:lpstr>
      <vt:lpstr>これは今夜中にやらなければ</vt:lpstr>
      <vt:lpstr>This stuff’s due tonight.</vt:lpstr>
      <vt:lpstr>ざっと目を通す</vt:lpstr>
      <vt:lpstr>Look over them.</vt:lpstr>
      <vt:lpstr>この1週間忙しかった</vt:lpstr>
      <vt:lpstr>I have been busy all week.</vt:lpstr>
      <vt:lpstr>ここでアルバイトをしていた</vt:lpstr>
      <vt:lpstr>I used to work here part-time.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8</cp:revision>
  <dcterms:created xsi:type="dcterms:W3CDTF">2021-08-23T06:14:00Z</dcterms:created>
  <dcterms:modified xsi:type="dcterms:W3CDTF">2021-12-16T02:18:02Z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