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9" r:id="rId3"/>
    <p:sldId id="260" r:id="rId4"/>
    <p:sldId id="261" r:id="rId5"/>
    <p:sldId id="277" r:id="rId6"/>
    <p:sldId id="276" r:id="rId7"/>
    <p:sldId id="275" r:id="rId8"/>
    <p:sldId id="274" r:id="rId9"/>
    <p:sldId id="273" r:id="rId10"/>
    <p:sldId id="272" r:id="rId11"/>
    <p:sldId id="271" r:id="rId12"/>
    <p:sldId id="270" r:id="rId13"/>
    <p:sldId id="269" r:id="rId14"/>
    <p:sldId id="268" r:id="rId15"/>
    <p:sldId id="267" r:id="rId16"/>
    <p:sldId id="266" r:id="rId17"/>
    <p:sldId id="265" r:id="rId18"/>
    <p:sldId id="264" r:id="rId19"/>
    <p:sldId id="262" r:id="rId20"/>
    <p:sldId id="263" r:id="rId21"/>
  </p:sldIdLst>
  <p:sldSz cx="12192000" cy="6858000"/>
  <p:notesSz cx="7104063" cy="10234613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987" autoAdjust="0"/>
    <p:restoredTop sz="94660"/>
  </p:normalViewPr>
  <p:slideViewPr>
    <p:cSldViewPr snapToGrid="0">
      <p:cViewPr varScale="1">
        <p:scale>
          <a:sx n="73" d="100"/>
          <a:sy n="73" d="100"/>
        </p:scale>
        <p:origin x="-1200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dirty="0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dirty="0"/>
              <a:t>マスタ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25A-28AD-45F8-B362-09C8E353BCD4}" type="datetimeFigureOut">
              <a:rPr kumimoji="1" lang="ja-JP" altLang="en-US" smtClean="0"/>
              <a:pPr/>
              <a:t>2021/12/16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928E-AA9A-4D89-BC1F-A2C05AB4BD9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/>
          </p:nvPr>
        </p:nvSpPr>
        <p:spPr>
          <a:xfrm>
            <a:off x="838200" y="365125"/>
            <a:ext cx="10515600" cy="5811838"/>
          </a:xfrm>
        </p:spPr>
        <p:txBody>
          <a:bodyPr/>
          <a:lstStyle/>
          <a:p>
            <a:pPr lvl="0"/>
            <a:r>
              <a:rPr kumimoji="1" lang="ja-JP" altLang="en-US" dirty="0"/>
              <a:t>マスタ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25A-28AD-45F8-B362-09C8E353BCD4}" type="datetimeFigureOut">
              <a:rPr kumimoji="1" lang="ja-JP" altLang="en-US" smtClean="0"/>
              <a:pPr/>
              <a:t>2021/12/16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928E-AA9A-4D89-BC1F-A2C05AB4BD9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マスタ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dirty="0"/>
              <a:t>マスタ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25A-28AD-45F8-B362-09C8E353BCD4}" type="datetimeFigureOut">
              <a:rPr kumimoji="1" lang="ja-JP" altLang="en-US" smtClean="0"/>
              <a:pPr/>
              <a:t>2021/12/16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928E-AA9A-4D89-BC1F-A2C05AB4BD9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dirty="0"/>
              <a:t>マスタ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dirty="0"/>
              <a:t>マスタ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25A-28AD-45F8-B362-09C8E353BCD4}" type="datetimeFigureOut">
              <a:rPr kumimoji="1" lang="ja-JP" altLang="en-US" smtClean="0"/>
              <a:pPr/>
              <a:t>2021/12/16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928E-AA9A-4D89-BC1F-A2C05AB4BD9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マスタ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dirty="0"/>
              <a:t>マスタ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dirty="0"/>
              <a:t>マスタ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25A-28AD-45F8-B362-09C8E353BCD4}" type="datetimeFigureOut">
              <a:rPr kumimoji="1" lang="ja-JP" altLang="en-US" smtClean="0"/>
              <a:pPr/>
              <a:t>2021/12/16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928E-AA9A-4D89-BC1F-A2C05AB4BD9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dirty="0"/>
              <a:t>マスタ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dirty="0"/>
              <a:t>マスタ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dirty="0"/>
              <a:t>マスタ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dirty="0"/>
              <a:t>マスタ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dirty="0"/>
              <a:t>マスタ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25A-28AD-45F8-B362-09C8E353BCD4}" type="datetimeFigureOut">
              <a:rPr kumimoji="1" lang="ja-JP" altLang="en-US" smtClean="0"/>
              <a:pPr/>
              <a:t>2021/12/16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928E-AA9A-4D89-BC1F-A2C05AB4BD9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マスタ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25A-28AD-45F8-B362-09C8E353BCD4}" type="datetimeFigureOut">
              <a:rPr kumimoji="1" lang="ja-JP" altLang="en-US" smtClean="0"/>
              <a:pPr/>
              <a:t>2021/12/16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928E-AA9A-4D89-BC1F-A2C05AB4BD9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25A-28AD-45F8-B362-09C8E353BCD4}" type="datetimeFigureOut">
              <a:rPr kumimoji="1" lang="ja-JP" altLang="en-US" smtClean="0"/>
              <a:pPr/>
              <a:t>2021/12/16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928E-AA9A-4D89-BC1F-A2C05AB4BD9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dirty="0"/>
              <a:t>マスタ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dirty="0"/>
              <a:t>マスタ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25A-28AD-45F8-B362-09C8E353BCD4}" type="datetimeFigureOut">
              <a:rPr kumimoji="1" lang="ja-JP" altLang="en-US" smtClean="0"/>
              <a:pPr/>
              <a:t>2021/12/16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928E-AA9A-4D89-BC1F-A2C05AB4BD9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dirty="0"/>
              <a:t>マスタ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dirty="0"/>
              <a:t>マスタ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25A-28AD-45F8-B362-09C8E353BCD4}" type="datetimeFigureOut">
              <a:rPr kumimoji="1" lang="ja-JP" altLang="en-US" smtClean="0"/>
              <a:pPr/>
              <a:t>2021/12/16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928E-AA9A-4D89-BC1F-A2C05AB4BD9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/>
              <a:t>マスタ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/>
              <a:t>マスタ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F8725A-28AD-45F8-B362-09C8E353BCD4}" type="datetimeFigureOut">
              <a:rPr kumimoji="1" lang="ja-JP" altLang="en-US" smtClean="0"/>
              <a:pPr/>
              <a:t>2021/12/16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D8928E-AA9A-4D89-BC1F-A2C05AB4BD9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dirty="0"/>
              <a:t>宿題を後回しにした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ja-JP" altLang="en-US"/>
          </a:p>
        </p:txBody>
      </p:sp>
    </p:spTree>
  </p:cSld>
  <p:clrMapOvr>
    <a:masterClrMapping/>
  </p:clrMapOvr>
  <p:transition advClick="0" advTm="3000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ja-JP" dirty="0"/>
              <a:t>I get off at 5:00.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ja-JP" altLang="en-US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dirty="0"/>
              <a:t>残業をやる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ja-JP" altLang="en-US"/>
          </a:p>
        </p:txBody>
      </p:sp>
    </p:spTree>
  </p:cSld>
  <p:clrMapOvr>
    <a:masterClrMapping/>
  </p:clrMapOvr>
  <p:transition advClick="0" advTm="3000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ja-JP" dirty="0"/>
              <a:t>I’ll work overtime.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ja-JP" altLang="en-US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61415" y="1122680"/>
            <a:ext cx="9824720" cy="2387600"/>
          </a:xfrm>
        </p:spPr>
        <p:txBody>
          <a:bodyPr/>
          <a:lstStyle/>
          <a:p>
            <a:r>
              <a:rPr lang="ja-JP" altLang="en-US" dirty="0"/>
              <a:t>ひょっとして英語喋れる？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ja-JP" altLang="en-US"/>
          </a:p>
        </p:txBody>
      </p:sp>
    </p:spTree>
  </p:cSld>
  <p:clrMapOvr>
    <a:masterClrMapping/>
  </p:clrMapOvr>
  <p:transition advClick="0" advTm="3000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ja-JP" sz="4800" dirty="0"/>
              <a:t>You speak English by any chance?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ja-JP" altLang="en-US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dirty="0"/>
              <a:t>まだ決めてるところよ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ja-JP" altLang="en-US"/>
          </a:p>
        </p:txBody>
      </p:sp>
    </p:spTree>
  </p:cSld>
  <p:clrMapOvr>
    <a:masterClrMapping/>
  </p:clrMapOvr>
  <p:transition advClick="0" advTm="3000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ja-JP" dirty="0"/>
              <a:t>I’m still deciding.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ja-JP" altLang="en-US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dirty="0"/>
              <a:t>発音を練習しなきゃ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ja-JP" altLang="en-US"/>
          </a:p>
        </p:txBody>
      </p:sp>
    </p:spTree>
  </p:cSld>
  <p:clrMapOvr>
    <a:masterClrMapping/>
  </p:clrMapOvr>
  <p:transition advClick="0" advTm="3000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ja-JP" sz="4800" dirty="0"/>
              <a:t>I need to work on my pronunciation.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ja-JP" altLang="en-US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ja-JP" altLang="en-US" sz="4400" dirty="0"/>
              <a:t>アメリカで上手くやっていけるかな？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ja-JP" altLang="en-US"/>
          </a:p>
        </p:txBody>
      </p:sp>
    </p:spTree>
  </p:cSld>
  <p:clrMapOvr>
    <a:masterClrMapping/>
  </p:clrMapOvr>
  <p:transition advClick="0" advTm="300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ja-JP" dirty="0"/>
              <a:t>I put off doing my homework.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ja-JP" altLang="en-US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ja-JP" dirty="0"/>
              <a:t>Can we make it </a:t>
            </a:r>
            <a:r>
              <a:rPr lang="en-US" altLang="ja-JP"/>
              <a:t>in America?</a:t>
            </a:r>
            <a:endParaRPr lang="en-US" altLang="ja-JP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ja-JP" altLang="en-US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dirty="0"/>
              <a:t>約束の予定を入れる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ja-JP" altLang="en-US"/>
          </a:p>
        </p:txBody>
      </p:sp>
    </p:spTree>
  </p:cSld>
  <p:clrMapOvr>
    <a:masterClrMapping/>
  </p:clrMapOvr>
  <p:transition advClick="0" advTm="3000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ja-JP" dirty="0"/>
              <a:t>Set up an appointment.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ja-JP" altLang="en-US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dirty="0"/>
              <a:t>計画が変更になった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ja-JP" altLang="en-US"/>
          </a:p>
        </p:txBody>
      </p:sp>
    </p:spTree>
  </p:cSld>
  <p:clrMapOvr>
    <a:masterClrMapping/>
  </p:clrMapOvr>
  <p:transition advClick="0" advTm="3000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ja-JP" sz="4800" dirty="0"/>
              <a:t>There’s been a little change of plans.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ja-JP" altLang="en-US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dirty="0"/>
              <a:t>何曜日が休み？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ja-JP" altLang="en-US"/>
          </a:p>
        </p:txBody>
      </p:sp>
    </p:spTree>
  </p:cSld>
  <p:clrMapOvr>
    <a:masterClrMapping/>
  </p:clrMapOvr>
  <p:transition advClick="0" advTm="3000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ja-JP" dirty="0"/>
              <a:t>What days are you off?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ja-JP" altLang="en-US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ja-JP" dirty="0"/>
              <a:t>5</a:t>
            </a:r>
            <a:r>
              <a:rPr lang="ja-JP" altLang="en-US" dirty="0"/>
              <a:t>時に仕事が終わる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ja-JP" altLang="en-US"/>
          </a:p>
        </p:txBody>
      </p:sp>
    </p:spTree>
  </p:cSld>
  <p:clrMapOvr>
    <a:masterClrMapping/>
  </p:clrMapOvr>
  <p:transition advClick="0" advTm="3000"/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111</Words>
  <Application>Microsoft Office PowerPoint</Application>
  <PresentationFormat>ユーザー設定</PresentationFormat>
  <Paragraphs>20</Paragraphs>
  <Slides>20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20</vt:i4>
      </vt:variant>
    </vt:vector>
  </HeadingPairs>
  <TitlesOfParts>
    <vt:vector size="21" baseType="lpstr">
      <vt:lpstr>Office テーマ</vt:lpstr>
      <vt:lpstr>宿題を後回しにした</vt:lpstr>
      <vt:lpstr>I put off doing my homework.</vt:lpstr>
      <vt:lpstr>約束の予定を入れる</vt:lpstr>
      <vt:lpstr>Set up an appointment.</vt:lpstr>
      <vt:lpstr>計画が変更になった</vt:lpstr>
      <vt:lpstr>There’s been a little change of plans.</vt:lpstr>
      <vt:lpstr>何曜日が休み？</vt:lpstr>
      <vt:lpstr>What days are you off?</vt:lpstr>
      <vt:lpstr>5時に仕事が終わる</vt:lpstr>
      <vt:lpstr>I get off at 5:00.</vt:lpstr>
      <vt:lpstr>残業をやる</vt:lpstr>
      <vt:lpstr>I’ll work overtime.</vt:lpstr>
      <vt:lpstr>ひょっとして英語喋れる？</vt:lpstr>
      <vt:lpstr>You speak English by any chance?</vt:lpstr>
      <vt:lpstr>まだ決めてるところよ</vt:lpstr>
      <vt:lpstr>I’m still deciding.</vt:lpstr>
      <vt:lpstr>発音を練習しなきゃ</vt:lpstr>
      <vt:lpstr>I need to work on my pronunciation.</vt:lpstr>
      <vt:lpstr>アメリカで上手くやっていけるかな？</vt:lpstr>
      <vt:lpstr>Can we make it in America?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erire</dc:creator>
  <cp:lastModifiedBy>Osaka University of Health and Sport Sciences</cp:lastModifiedBy>
  <cp:revision>8</cp:revision>
  <dcterms:created xsi:type="dcterms:W3CDTF">2021-08-23T06:14:00Z</dcterms:created>
  <dcterms:modified xsi:type="dcterms:W3CDTF">2021-12-16T02:18:24Z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1041-10.8.0.5772</vt:lpwstr>
  </property>
</Properties>
</file>