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9" r:id="rId3"/>
    <p:sldId id="260" r:id="rId4"/>
    <p:sldId id="261" r:id="rId5"/>
    <p:sldId id="277" r:id="rId6"/>
    <p:sldId id="276" r:id="rId7"/>
    <p:sldId id="275" r:id="rId8"/>
    <p:sldId id="274" r:id="rId9"/>
    <p:sldId id="273" r:id="rId10"/>
    <p:sldId id="272" r:id="rId11"/>
    <p:sldId id="271" r:id="rId12"/>
    <p:sldId id="270" r:id="rId13"/>
    <p:sldId id="269" r:id="rId14"/>
    <p:sldId id="268" r:id="rId15"/>
    <p:sldId id="267" r:id="rId16"/>
    <p:sldId id="266" r:id="rId17"/>
    <p:sldId id="265" r:id="rId18"/>
    <p:sldId id="264" r:id="rId19"/>
    <p:sldId id="262" r:id="rId20"/>
    <p:sldId id="263" r:id="rId21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00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8725A-28AD-45F8-B362-09C8E353BCD4}" type="datetimeFigureOut">
              <a:rPr kumimoji="1" lang="ja-JP" altLang="en-US" smtClean="0"/>
              <a:pPr/>
              <a:t>2021/12/16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928E-AA9A-4D89-BC1F-A2C05AB4BD9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予約をした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I’m friends with him.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またみんなで集まりましょう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We can all get together.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61415" y="1122680"/>
            <a:ext cx="9824720" cy="2387600"/>
          </a:xfrm>
        </p:spPr>
        <p:txBody>
          <a:bodyPr>
            <a:normAutofit/>
          </a:bodyPr>
          <a:lstStyle/>
          <a:p>
            <a:r>
              <a:rPr lang="ja-JP" altLang="en-US" sz="5400" dirty="0"/>
              <a:t>誘惑しないで</a:t>
            </a:r>
            <a:r>
              <a:rPr lang="en-US" altLang="ja-JP" sz="5400" dirty="0"/>
              <a:t>(</a:t>
            </a:r>
            <a:r>
              <a:rPr lang="ja-JP" altLang="en-US" sz="5400" dirty="0"/>
              <a:t>男女関係ではない</a:t>
            </a:r>
            <a:r>
              <a:rPr lang="en-US" altLang="ja-JP" sz="5400" dirty="0"/>
              <a:t>)</a:t>
            </a:r>
            <a:endParaRPr lang="ja-JP" altLang="en-US" sz="5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Don’t tempt me.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ここにはよく来ますか？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Do you often come here?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渋谷で彼にばったり会った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I ran into him in Shibuya.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道ですれ違う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I made a reservation.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pass him on </a:t>
            </a:r>
            <a:r>
              <a:rPr lang="en-US" altLang="ja-JP"/>
              <a:t>the street</a:t>
            </a:r>
            <a:endParaRPr lang="en-US" altLang="ja-JP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4800" dirty="0"/>
              <a:t>もうちょっとゆっくり話してください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5400" dirty="0"/>
              <a:t>Would you slow down, please.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写真を撮られるのは嫌だ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sz="5400" dirty="0"/>
              <a:t>I don’t want my picture taken.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記念写真を取った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ja-JP" dirty="0"/>
              <a:t>We took a souvenir picture.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彼と友達だ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ransition advClick="0" advTm="3000"/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ユーザー設定</PresentationFormat>
  <Paragraphs>20</Paragraphs>
  <Slides>20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20</vt:i4>
      </vt:variant>
    </vt:vector>
  </HeadingPairs>
  <TitlesOfParts>
    <vt:vector size="21" baseType="lpstr">
      <vt:lpstr>Office テーマ</vt:lpstr>
      <vt:lpstr>予約をした</vt:lpstr>
      <vt:lpstr>I made a reservation.</vt:lpstr>
      <vt:lpstr>もうちょっとゆっくり話してください</vt:lpstr>
      <vt:lpstr>Would you slow down, please.</vt:lpstr>
      <vt:lpstr>写真を撮られるのは嫌だ</vt:lpstr>
      <vt:lpstr>I don’t want my picture taken.</vt:lpstr>
      <vt:lpstr>記念写真を取った</vt:lpstr>
      <vt:lpstr>We took a souvenir picture.</vt:lpstr>
      <vt:lpstr>彼と友達だ</vt:lpstr>
      <vt:lpstr>I’m friends with him.</vt:lpstr>
      <vt:lpstr>またみんなで集まりましょう</vt:lpstr>
      <vt:lpstr>We can all get together.</vt:lpstr>
      <vt:lpstr>誘惑しないで(男女関係ではない)</vt:lpstr>
      <vt:lpstr>Don’t tempt me.</vt:lpstr>
      <vt:lpstr>ここにはよく来ますか？</vt:lpstr>
      <vt:lpstr>Do you often come here?</vt:lpstr>
      <vt:lpstr>渋谷で彼にばったり会った</vt:lpstr>
      <vt:lpstr>I ran into him in Shibuya.</vt:lpstr>
      <vt:lpstr>道ですれ違う</vt:lpstr>
      <vt:lpstr>pass him on the street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erire</dc:creator>
  <cp:lastModifiedBy>Osaka University of Health and Sport Sciences</cp:lastModifiedBy>
  <cp:revision>9</cp:revision>
  <dcterms:created xsi:type="dcterms:W3CDTF">2021-08-23T06:14:00Z</dcterms:created>
  <dcterms:modified xsi:type="dcterms:W3CDTF">2021-12-16T02:19:10Z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1041-10.8.0.5772</vt:lpwstr>
  </property>
</Properties>
</file>