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行き違いになった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Just got here.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時間がかかって申し訳ありません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I’m sorry this has taken so long.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待たせてごめんね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I’m sorry for making you wait.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後でいいよ、今度ね、またの時ね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It can wait.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遅れるかもしれません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might be late.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ja-JP" altLang="en-US" dirty="0"/>
              <a:t>月下旬のわりには寒い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You just missed him.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It’s</a:t>
            </a:r>
            <a:r>
              <a:rPr lang="ja-JP" altLang="en-US" dirty="0"/>
              <a:t> </a:t>
            </a:r>
            <a:r>
              <a:rPr lang="en-US" altLang="ja-JP" dirty="0"/>
              <a:t>cold</a:t>
            </a:r>
            <a:r>
              <a:rPr lang="ja-JP" altLang="en-US" dirty="0"/>
              <a:t> </a:t>
            </a:r>
            <a:r>
              <a:rPr lang="en-US" altLang="ja-JP" dirty="0"/>
              <a:t>for</a:t>
            </a:r>
            <a:r>
              <a:rPr lang="ja-JP" altLang="en-US" dirty="0"/>
              <a:t> </a:t>
            </a:r>
            <a:r>
              <a:rPr lang="en-US" altLang="ja-JP" dirty="0"/>
              <a:t>late</a:t>
            </a:r>
            <a:r>
              <a:rPr lang="ja-JP" altLang="en-US" dirty="0"/>
              <a:t> </a:t>
            </a:r>
            <a:r>
              <a:rPr lang="en-US" altLang="ja-JP"/>
              <a:t>March.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行き違いになってしまった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You must’ve just missed him.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仕事関係の事で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on a work-related matter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10</a:t>
            </a:r>
            <a:r>
              <a:rPr lang="ja-JP" altLang="en-US" sz="5400" dirty="0"/>
              <a:t>分したらここに戻って来いよ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Meet back here in 10 minutes.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今来たところです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行き違いになった</vt:lpstr>
      <vt:lpstr>You just missed him.</vt:lpstr>
      <vt:lpstr>行き違いになってしまった</vt:lpstr>
      <vt:lpstr>You must’ve just missed him.</vt:lpstr>
      <vt:lpstr>仕事関係の事で</vt:lpstr>
      <vt:lpstr>on a work-related matter</vt:lpstr>
      <vt:lpstr>10分したらここに戻って来いよ</vt:lpstr>
      <vt:lpstr>Meet back here in 10 minutes.</vt:lpstr>
      <vt:lpstr>今来たところです</vt:lpstr>
      <vt:lpstr>Just got here.</vt:lpstr>
      <vt:lpstr>時間がかかって申し訳ありません</vt:lpstr>
      <vt:lpstr>I’m sorry this has taken so long.</vt:lpstr>
      <vt:lpstr>待たせてごめんね</vt:lpstr>
      <vt:lpstr>I’m sorry for making you wait.</vt:lpstr>
      <vt:lpstr>後でいいよ、今度ね、またの時ね</vt:lpstr>
      <vt:lpstr>It can wait.</vt:lpstr>
      <vt:lpstr>遅れるかもしれません</vt:lpstr>
      <vt:lpstr>I might be late.</vt:lpstr>
      <vt:lpstr>3月下旬のわりには寒い</vt:lpstr>
      <vt:lpstr>It’s cold for late March.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9</cp:revision>
  <dcterms:created xsi:type="dcterms:W3CDTF">2021-08-23T06:14:00Z</dcterms:created>
  <dcterms:modified xsi:type="dcterms:W3CDTF">2021-12-16T02:19:32Z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