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9" r:id="rId3"/>
    <p:sldId id="260" r:id="rId4"/>
    <p:sldId id="261" r:id="rId5"/>
    <p:sldId id="277" r:id="rId6"/>
    <p:sldId id="276" r:id="rId7"/>
    <p:sldId id="275" r:id="rId8"/>
    <p:sldId id="274" r:id="rId9"/>
    <p:sldId id="273" r:id="rId10"/>
    <p:sldId id="272" r:id="rId11"/>
    <p:sldId id="271" r:id="rId12"/>
    <p:sldId id="270" r:id="rId13"/>
    <p:sldId id="269" r:id="rId14"/>
    <p:sldId id="268" r:id="rId15"/>
    <p:sldId id="267" r:id="rId16"/>
    <p:sldId id="266" r:id="rId17"/>
    <p:sldId id="265" r:id="rId18"/>
    <p:sldId id="264" r:id="rId19"/>
    <p:sldId id="262" r:id="rId20"/>
    <p:sldId id="263" r:id="rId21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120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8725A-28AD-45F8-B362-09C8E353BCD4}" type="datetimeFigureOut">
              <a:rPr kumimoji="1" lang="ja-JP" altLang="en-US" smtClean="0"/>
              <a:pPr/>
              <a:t>2021/12/16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8928E-AA9A-4D89-BC1F-A2C05AB4BD92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いずれ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Give me a rain check.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門限を守る、間に合う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make a curfew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1415" y="1122680"/>
            <a:ext cx="9824720" cy="2387600"/>
          </a:xfrm>
        </p:spPr>
        <p:txBody>
          <a:bodyPr/>
          <a:lstStyle/>
          <a:p>
            <a:r>
              <a:rPr lang="ja-JP" altLang="en-US" dirty="0"/>
              <a:t>娘に甘過ぎたね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You were too easy on your daughter.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寝起きは機嫌が悪い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He is cranky when he gets up.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すごく恥ずかしかった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I was so embarrassed.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恥ずかしいじゃないか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a little later on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/>
              <a:t>You’re embarrassing me.</a:t>
            </a:r>
            <a:endParaRPr lang="en-US" altLang="ja-JP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子供は早く寝るのよ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Kids have to go to bed early.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東京を案内しましょう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dirty="0"/>
              <a:t>I’ll show you around Tokyo.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ja-JP" altLang="en-US" sz="4400" dirty="0"/>
              <a:t>ここはすごくムードがいい</a:t>
            </a:r>
            <a:r>
              <a:rPr lang="en-US" altLang="ja-JP" sz="4400" dirty="0"/>
              <a:t>(</a:t>
            </a:r>
            <a:r>
              <a:rPr lang="ja-JP" altLang="en-US" sz="4400" dirty="0"/>
              <a:t>お店など</a:t>
            </a:r>
            <a:r>
              <a:rPr lang="en-US" altLang="ja-JP" sz="4400" dirty="0"/>
              <a:t>)</a:t>
            </a:r>
            <a:endParaRPr lang="ja-JP" altLang="en-US" sz="44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sz="4800" dirty="0"/>
              <a:t>This place has a lovely atmosphere.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また今度誘ってね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  <p:transition advClick="0" advTm="3000"/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ユーザー設定</PresentationFormat>
  <Paragraphs>20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テーマ</vt:lpstr>
      <vt:lpstr>いずれ</vt:lpstr>
      <vt:lpstr>a little later on</vt:lpstr>
      <vt:lpstr>子供は早く寝るのよ</vt:lpstr>
      <vt:lpstr>Kids have to go to bed early.</vt:lpstr>
      <vt:lpstr>東京を案内しましょう</vt:lpstr>
      <vt:lpstr>I’ll show you around Tokyo.</vt:lpstr>
      <vt:lpstr>ここはすごくムードがいい(お店など)</vt:lpstr>
      <vt:lpstr>This place has a lovely atmosphere.</vt:lpstr>
      <vt:lpstr>また今度誘ってね</vt:lpstr>
      <vt:lpstr>Give me a rain check.</vt:lpstr>
      <vt:lpstr>門限を守る、間に合う</vt:lpstr>
      <vt:lpstr>make a curfew</vt:lpstr>
      <vt:lpstr>娘に甘過ぎたね</vt:lpstr>
      <vt:lpstr>You were too easy on your daughter.</vt:lpstr>
      <vt:lpstr>寝起きは機嫌が悪い</vt:lpstr>
      <vt:lpstr>He is cranky when he gets up.</vt:lpstr>
      <vt:lpstr>すごく恥ずかしかった</vt:lpstr>
      <vt:lpstr>I was so embarrassed.</vt:lpstr>
      <vt:lpstr>恥ずかしいじゃないか</vt:lpstr>
      <vt:lpstr>You’re embarrassing me.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erire</dc:creator>
  <cp:lastModifiedBy>Osaka University of Health and Sport Sciences</cp:lastModifiedBy>
  <cp:revision>9</cp:revision>
  <dcterms:created xsi:type="dcterms:W3CDTF">2021-08-23T06:14:00Z</dcterms:created>
  <dcterms:modified xsi:type="dcterms:W3CDTF">2021-12-16T02:19:52Z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1041-10.8.0.5772</vt:lpwstr>
  </property>
</Properties>
</file>