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髪を切ったの？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Could I get a refill?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カビが生えるわよ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It’ll get moldy.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トイレが詰まっている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The toilet is clogged up.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ズボンのファスナーが開いているよ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Your fly is open.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これはおさがりの服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These are a hand-me-downs.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これは古着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You got a haircut?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These are a secondhand.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髪がボサボサだ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My hair is everywhere.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ティッシュペーパーを取って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Get me some Kleenex.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薄めにしてくれ（コーヒーを）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Make it weak.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お代わり貰えますか？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髪を切ったの？</vt:lpstr>
      <vt:lpstr>You got a haircut?</vt:lpstr>
      <vt:lpstr>髪がボサボサだ</vt:lpstr>
      <vt:lpstr>My hair is everywhere.</vt:lpstr>
      <vt:lpstr>ティッシュペーパーを取って</vt:lpstr>
      <vt:lpstr>Get me some Kleenex.</vt:lpstr>
      <vt:lpstr>薄めにしてくれ（コーヒーを）</vt:lpstr>
      <vt:lpstr>Make it weak.</vt:lpstr>
      <vt:lpstr>お代わり貰えますか？</vt:lpstr>
      <vt:lpstr>Could I get a refill?</vt:lpstr>
      <vt:lpstr>カビが生えるわよ</vt:lpstr>
      <vt:lpstr>It’ll get moldy.</vt:lpstr>
      <vt:lpstr>トイレが詰まっている</vt:lpstr>
      <vt:lpstr>The toilet is clogged up.</vt:lpstr>
      <vt:lpstr>ズボンのファスナーが開いているよ</vt:lpstr>
      <vt:lpstr>Your fly is open.</vt:lpstr>
      <vt:lpstr>これはおさがりの服</vt:lpstr>
      <vt:lpstr>These are a hand-me-downs.</vt:lpstr>
      <vt:lpstr>これは古着</vt:lpstr>
      <vt:lpstr>These are a secondhand.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8</cp:revision>
  <dcterms:created xsi:type="dcterms:W3CDTF">2021-08-23T06:14:00Z</dcterms:created>
  <dcterms:modified xsi:type="dcterms:W3CDTF">2021-12-15T03:44:37Z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