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77" r:id="rId6"/>
    <p:sldId id="276" r:id="rId7"/>
    <p:sldId id="275" r:id="rId8"/>
    <p:sldId id="274" r:id="rId9"/>
    <p:sldId id="265" r:id="rId10"/>
    <p:sldId id="264" r:id="rId11"/>
    <p:sldId id="273" r:id="rId12"/>
    <p:sldId id="272" r:id="rId13"/>
    <p:sldId id="271" r:id="rId14"/>
    <p:sldId id="270" r:id="rId15"/>
    <p:sldId id="269" r:id="rId16"/>
    <p:sldId id="268" r:id="rId17"/>
    <p:sldId id="267" r:id="rId18"/>
    <p:sldId id="266" r:id="rId19"/>
    <p:sldId id="262" r:id="rId20"/>
    <p:sldId id="263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  <a:pPr/>
              <a:t>2021/12/15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r>
              <a:rPr lang="ja-JP" altLang="en-US" dirty="0"/>
              <a:t>年分のスープ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Is there anything I can do?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本当に助かりました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5400" dirty="0"/>
              <a:t>You’ve been more than helpful.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誰かを呼んできましょうか？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Should I go get someone?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1415" y="1122680"/>
            <a:ext cx="9824720" cy="2387600"/>
          </a:xfrm>
        </p:spPr>
        <p:txBody>
          <a:bodyPr/>
          <a:lstStyle/>
          <a:p>
            <a:r>
              <a:rPr lang="ja-JP" altLang="en-US" dirty="0"/>
              <a:t>英語教育産業って儲かる？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/>
              <a:t>Is there money in English Education?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どんな関係のお仕事？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800" dirty="0"/>
              <a:t>What kind of business are you in?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仕事に出かけた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one year supply of soup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He left </a:t>
            </a:r>
            <a:r>
              <a:rPr lang="en-US" altLang="ja-JP"/>
              <a:t>for work.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r>
              <a:rPr lang="ja-JP" altLang="en-US" dirty="0"/>
              <a:t>年分の砂糖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one year worth of sugar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その角は何度？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What is the angle?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お役に立てて嬉しい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I’m glad I could help.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何か私にできる事は？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ユーザー設定</PresentationFormat>
  <Paragraphs>20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1年分のスープ</vt:lpstr>
      <vt:lpstr>one year supply of soup</vt:lpstr>
      <vt:lpstr>1年分の砂糖</vt:lpstr>
      <vt:lpstr>one year worth of sugar</vt:lpstr>
      <vt:lpstr>その角は何度？</vt:lpstr>
      <vt:lpstr>What is the angle?</vt:lpstr>
      <vt:lpstr>お役に立てて嬉しい</vt:lpstr>
      <vt:lpstr>I’m glad I could help.</vt:lpstr>
      <vt:lpstr>何か私にできる事は？</vt:lpstr>
      <vt:lpstr>Is there anything I can do?</vt:lpstr>
      <vt:lpstr>本当に助かりました</vt:lpstr>
      <vt:lpstr>You’ve been more than helpful.</vt:lpstr>
      <vt:lpstr>誰かを呼んできましょうか？</vt:lpstr>
      <vt:lpstr>Should I go get someone?</vt:lpstr>
      <vt:lpstr>英語教育産業って儲かる？</vt:lpstr>
      <vt:lpstr>Is there money in English Education?</vt:lpstr>
      <vt:lpstr>どんな関係のお仕事？</vt:lpstr>
      <vt:lpstr>What kind of business are you in?</vt:lpstr>
      <vt:lpstr>仕事に出かけた</vt:lpstr>
      <vt:lpstr>He left for work.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erire</dc:creator>
  <cp:lastModifiedBy>Osaka University of Health and Sport Sciences</cp:lastModifiedBy>
  <cp:revision>8</cp:revision>
  <dcterms:created xsi:type="dcterms:W3CDTF">2021-08-23T06:14:00Z</dcterms:created>
  <dcterms:modified xsi:type="dcterms:W3CDTF">2021-12-15T03:46:44Z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1041-10.8.0.5772</vt:lpwstr>
  </property>
</Properties>
</file>